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C58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7" d="100"/>
          <a:sy n="87" d="100"/>
        </p:scale>
        <p:origin x="52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E76D7-4EBB-437C-B1C7-88059183FBA9}" type="datetimeFigureOut">
              <a:rPr lang="en-US" smtClean="0"/>
              <a:t>11/26/2016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673F5-D408-4BB6-9558-9F5CCDA8F0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5483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E76D7-4EBB-437C-B1C7-88059183FBA9}" type="datetimeFigureOut">
              <a:rPr lang="en-US" smtClean="0"/>
              <a:t>11/26/2016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673F5-D408-4BB6-9558-9F5CCDA8F0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4450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E76D7-4EBB-437C-B1C7-88059183FBA9}" type="datetimeFigureOut">
              <a:rPr lang="en-US" smtClean="0"/>
              <a:t>11/26/2016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673F5-D408-4BB6-9558-9F5CCDA8F0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6828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E76D7-4EBB-437C-B1C7-88059183FBA9}" type="datetimeFigureOut">
              <a:rPr lang="en-US" smtClean="0"/>
              <a:t>11/26/2016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673F5-D408-4BB6-9558-9F5CCDA8F0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3600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E76D7-4EBB-437C-B1C7-88059183FBA9}" type="datetimeFigureOut">
              <a:rPr lang="en-US" smtClean="0"/>
              <a:t>11/26/2016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673F5-D408-4BB6-9558-9F5CCDA8F0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76864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E76D7-4EBB-437C-B1C7-88059183FBA9}" type="datetimeFigureOut">
              <a:rPr lang="en-US" smtClean="0"/>
              <a:t>11/26/2016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673F5-D408-4BB6-9558-9F5CCDA8F0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8062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E76D7-4EBB-437C-B1C7-88059183FBA9}" type="datetimeFigureOut">
              <a:rPr lang="en-US" smtClean="0"/>
              <a:t>11/26/2016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673F5-D408-4BB6-9558-9F5CCDA8F0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9023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E76D7-4EBB-437C-B1C7-88059183FBA9}" type="datetimeFigureOut">
              <a:rPr lang="en-US" smtClean="0"/>
              <a:t>11/26/2016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673F5-D408-4BB6-9558-9F5CCDA8F0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7283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E76D7-4EBB-437C-B1C7-88059183FBA9}" type="datetimeFigureOut">
              <a:rPr lang="en-US" smtClean="0"/>
              <a:t>11/26/2016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673F5-D408-4BB6-9558-9F5CCDA8F0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1113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E76D7-4EBB-437C-B1C7-88059183FBA9}" type="datetimeFigureOut">
              <a:rPr lang="en-US" smtClean="0"/>
              <a:t>11/26/2016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673F5-D408-4BB6-9558-9F5CCDA8F0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7027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E76D7-4EBB-437C-B1C7-88059183FBA9}" type="datetimeFigureOut">
              <a:rPr lang="en-US" smtClean="0"/>
              <a:t>11/26/2016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673F5-D408-4BB6-9558-9F5CCDA8F0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8619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2E76D7-4EBB-437C-B1C7-88059183FBA9}" type="datetimeFigureOut">
              <a:rPr lang="en-US" smtClean="0"/>
              <a:t>11/26/2016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4673F5-D408-4BB6-9558-9F5CCDA8F0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8608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10513" r="2139" b="5128"/>
          <a:stretch/>
        </p:blipFill>
        <p:spPr>
          <a:xfrm>
            <a:off x="0" y="483577"/>
            <a:ext cx="12185016" cy="5908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352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EDC58B"/>
          </a:solidFill>
        </p:spPr>
        <p:txBody>
          <a:bodyPr>
            <a:normAutofit/>
          </a:bodyPr>
          <a:lstStyle/>
          <a:p>
            <a:pPr algn="ctr"/>
            <a:r>
              <a:rPr lang="en-US" sz="8000" dirty="0">
                <a:solidFill>
                  <a:srgbClr val="00B0F0"/>
                </a:solidFill>
                <a:latin typeface="Edwardian Script ITC" panose="030303020407070D0804" pitchFamily="66" charset="0"/>
              </a:rPr>
              <a:t>Project Prometheus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3557954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400" dirty="0"/>
              <a:t>Original Goal:</a:t>
            </a:r>
          </a:p>
          <a:p>
            <a:r>
              <a:rPr lang="en-US" sz="1600" dirty="0"/>
              <a:t>Tie real estate data to neighborhood information such as restaurants, schools, trails, etc.</a:t>
            </a:r>
          </a:p>
          <a:p>
            <a:pPr marL="0" indent="0">
              <a:buNone/>
            </a:pPr>
            <a:r>
              <a:rPr lang="en-US" sz="2400" dirty="0"/>
              <a:t>Issue:</a:t>
            </a:r>
          </a:p>
          <a:p>
            <a:r>
              <a:rPr lang="en-US" sz="1600" dirty="0"/>
              <a:t>MLS is not a single listing, over 1000 regional listings, with differing implementations</a:t>
            </a:r>
          </a:p>
          <a:p>
            <a:r>
              <a:rPr lang="en-US" sz="1600" dirty="0"/>
              <a:t>Services exist that normalize the data, but access is still limited to licensed realtors</a:t>
            </a:r>
          </a:p>
          <a:p>
            <a:r>
              <a:rPr lang="en-US" sz="1600" dirty="0"/>
              <a:t>Reached out to contacts, but were not able to resolve in time</a:t>
            </a:r>
          </a:p>
          <a:p>
            <a:pPr marL="0" indent="0">
              <a:buNone/>
            </a:pPr>
            <a:r>
              <a:rPr lang="en-US" sz="2400" dirty="0"/>
              <a:t>Resolution:</a:t>
            </a:r>
          </a:p>
          <a:p>
            <a:r>
              <a:rPr lang="en-US" sz="1600" dirty="0"/>
              <a:t>Decided to add the neighborhood info based on the provided address and add the real estate data as an expansion</a:t>
            </a:r>
          </a:p>
        </p:txBody>
      </p:sp>
      <p:pic>
        <p:nvPicPr>
          <p:cNvPr id="7" name="Content Placeholder 4"/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1180" t="11869" r="13538" b="5890"/>
          <a:stretch/>
        </p:blipFill>
        <p:spPr>
          <a:xfrm>
            <a:off x="4800600" y="1989264"/>
            <a:ext cx="6576688" cy="3567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1024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3021623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Address Mapping</a:t>
            </a:r>
          </a:p>
          <a:p>
            <a:r>
              <a:rPr lang="en-US" sz="1600" dirty="0"/>
              <a:t>Uses google API to find desired address or ZIP code and display pin on map</a:t>
            </a:r>
          </a:p>
          <a:p>
            <a:r>
              <a:rPr lang="en-US" sz="1600" dirty="0"/>
              <a:t>Future expansion – add real estate data here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solidFill>
            <a:srgbClr val="EDC58B"/>
          </a:solidFill>
        </p:spPr>
        <p:txBody>
          <a:bodyPr>
            <a:normAutofit/>
          </a:bodyPr>
          <a:lstStyle/>
          <a:p>
            <a:pPr algn="ctr"/>
            <a:r>
              <a:rPr lang="en-US" sz="8000" dirty="0">
                <a:solidFill>
                  <a:srgbClr val="00B0F0"/>
                </a:solidFill>
                <a:latin typeface="Edwardian Script ITC" panose="030303020407070D0804" pitchFamily="66" charset="0"/>
              </a:rPr>
              <a:t>Project Prometheus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971231" y="1968053"/>
            <a:ext cx="7172464" cy="3746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9756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solidFill>
            <a:srgbClr val="EDC58B"/>
          </a:solidFill>
        </p:spPr>
        <p:txBody>
          <a:bodyPr>
            <a:normAutofit/>
          </a:bodyPr>
          <a:lstStyle/>
          <a:p>
            <a:pPr algn="ctr"/>
            <a:r>
              <a:rPr lang="en-US" sz="8000" dirty="0">
                <a:solidFill>
                  <a:srgbClr val="00B0F0"/>
                </a:solidFill>
                <a:latin typeface="Edwardian Script ITC" panose="030303020407070D0804" pitchFamily="66" charset="0"/>
              </a:rPr>
              <a:t>Project Prometheus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838199" y="1825625"/>
            <a:ext cx="2607495" cy="46375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Neighborhood Info</a:t>
            </a:r>
          </a:p>
          <a:p>
            <a:r>
              <a:rPr lang="en-US" sz="1600" dirty="0"/>
              <a:t>Uses foursquare API to find local businesses and Google API to display pins on map</a:t>
            </a:r>
          </a:p>
          <a:p>
            <a:r>
              <a:rPr lang="en-US" sz="1600" dirty="0"/>
              <a:t>Businesses are grouped by different lifestyles that may interest the buyer</a:t>
            </a:r>
          </a:p>
          <a:p>
            <a:r>
              <a:rPr lang="en-US" sz="1600" dirty="0"/>
              <a:t>Additional categories can be added in future expansions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1795" r="74976" b="14019"/>
          <a:stretch/>
        </p:blipFill>
        <p:spPr>
          <a:xfrm>
            <a:off x="3445694" y="1888576"/>
            <a:ext cx="2589853" cy="431879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/>
          <a:srcRect l="24808" t="10256" r="6875" b="5634"/>
          <a:stretch/>
        </p:blipFill>
        <p:spPr>
          <a:xfrm>
            <a:off x="6285595" y="1888576"/>
            <a:ext cx="5068205" cy="3509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8320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solidFill>
            <a:srgbClr val="EDC58B"/>
          </a:solidFill>
        </p:spPr>
        <p:txBody>
          <a:bodyPr>
            <a:normAutofit/>
          </a:bodyPr>
          <a:lstStyle/>
          <a:p>
            <a:pPr algn="ctr"/>
            <a:r>
              <a:rPr lang="en-US" sz="8000" dirty="0">
                <a:solidFill>
                  <a:srgbClr val="00B0F0"/>
                </a:solidFill>
                <a:latin typeface="Edwardian Script ITC" panose="030303020407070D0804" pitchFamily="66" charset="0"/>
              </a:rPr>
              <a:t>Project Prometheus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200" dirty="0"/>
              <a:t>Must use at least two API’s  </a:t>
            </a:r>
            <a:r>
              <a:rPr lang="en-US" sz="2200" dirty="0">
                <a:sym typeface="Wingdings" panose="05000000000000000000" pitchFamily="2" charset="2"/>
              </a:rPr>
              <a:t></a:t>
            </a:r>
            <a:r>
              <a:rPr lang="en-US" sz="2400" dirty="0"/>
              <a:t>Google, </a:t>
            </a:r>
            <a:r>
              <a:rPr lang="en-US" sz="2400" dirty="0" err="1"/>
              <a:t>FourSquare</a:t>
            </a:r>
            <a:endParaRPr lang="en-US" sz="2200" dirty="0"/>
          </a:p>
          <a:p>
            <a:r>
              <a:rPr lang="en-US" sz="2200" dirty="0"/>
              <a:t>Must use AJAX to pull data  </a:t>
            </a:r>
            <a:r>
              <a:rPr lang="en-US" sz="2200" dirty="0">
                <a:sym typeface="Wingdings" panose="05000000000000000000" pitchFamily="2" charset="2"/>
              </a:rPr>
              <a:t></a:t>
            </a:r>
            <a:endParaRPr lang="en-US" sz="2200" dirty="0"/>
          </a:p>
          <a:p>
            <a:r>
              <a:rPr lang="en-US" sz="2200" dirty="0"/>
              <a:t>Must utilize at least one new library or technology  </a:t>
            </a:r>
            <a:r>
              <a:rPr lang="en-US" sz="2200" dirty="0">
                <a:sym typeface="Wingdings" panose="05000000000000000000" pitchFamily="2" charset="2"/>
              </a:rPr>
              <a:t></a:t>
            </a:r>
            <a:r>
              <a:rPr lang="en-US" sz="2200" dirty="0" err="1"/>
              <a:t>FourSquare</a:t>
            </a:r>
            <a:r>
              <a:rPr lang="en-US" sz="2200" dirty="0"/>
              <a:t>, </a:t>
            </a:r>
            <a:r>
              <a:rPr lang="en-US" sz="2200" dirty="0">
                <a:solidFill>
                  <a:srgbClr val="FF0000"/>
                </a:solidFill>
              </a:rPr>
              <a:t>Asana</a:t>
            </a:r>
          </a:p>
          <a:p>
            <a:r>
              <a:rPr lang="en-US" sz="2200" dirty="0"/>
              <a:t>Must have a polished frontend/UI  </a:t>
            </a:r>
            <a:r>
              <a:rPr lang="en-US" sz="2200" dirty="0">
                <a:sym typeface="Wingdings" panose="05000000000000000000" pitchFamily="2" charset="2"/>
              </a:rPr>
              <a:t></a:t>
            </a:r>
            <a:endParaRPr lang="en-US" sz="2200" dirty="0"/>
          </a:p>
          <a:p>
            <a:r>
              <a:rPr lang="en-US" sz="2200" dirty="0"/>
              <a:t>Must meet good quality coding standards  </a:t>
            </a:r>
            <a:r>
              <a:rPr lang="en-US" sz="2200" dirty="0">
                <a:sym typeface="Wingdings" panose="05000000000000000000" pitchFamily="2" charset="2"/>
              </a:rPr>
              <a:t></a:t>
            </a:r>
            <a:endParaRPr lang="en-US" sz="2200" dirty="0"/>
          </a:p>
          <a:p>
            <a:r>
              <a:rPr lang="en-US" sz="2200" dirty="0"/>
              <a:t>Must not use alerts, confirms or prompts  </a:t>
            </a:r>
            <a:r>
              <a:rPr lang="en-US" sz="2200" dirty="0">
                <a:sym typeface="Wingdings" panose="05000000000000000000" pitchFamily="2" charset="2"/>
              </a:rPr>
              <a:t></a:t>
            </a:r>
            <a:endParaRPr lang="en-US" sz="2200" dirty="0"/>
          </a:p>
          <a:p>
            <a:r>
              <a:rPr lang="en-US" sz="2200" dirty="0"/>
              <a:t>Must have some sort of repeating element  </a:t>
            </a:r>
            <a:r>
              <a:rPr lang="en-US" sz="2200" dirty="0">
                <a:sym typeface="Wingdings" panose="05000000000000000000" pitchFamily="2" charset="2"/>
              </a:rPr>
              <a:t></a:t>
            </a:r>
            <a:endParaRPr lang="en-US" sz="2200" dirty="0"/>
          </a:p>
          <a:p>
            <a:r>
              <a:rPr lang="en-US" sz="2200" dirty="0"/>
              <a:t>Must use Bootstrap or alternative CSS Framework  </a:t>
            </a:r>
            <a:r>
              <a:rPr lang="en-US" sz="2200" dirty="0">
                <a:sym typeface="Wingdings" panose="05000000000000000000" pitchFamily="2" charset="2"/>
              </a:rPr>
              <a:t></a:t>
            </a:r>
            <a:r>
              <a:rPr lang="en-US" sz="2200" dirty="0"/>
              <a:t>Bootstrap</a:t>
            </a:r>
          </a:p>
          <a:p>
            <a:r>
              <a:rPr lang="en-US" sz="2200" dirty="0"/>
              <a:t>Must be deployed  </a:t>
            </a:r>
            <a:r>
              <a:rPr lang="en-US" sz="2200" dirty="0">
                <a:sym typeface="Wingdings" panose="05000000000000000000" pitchFamily="2" charset="2"/>
              </a:rPr>
              <a:t></a:t>
            </a:r>
            <a:r>
              <a:rPr lang="en-US" sz="2200" dirty="0"/>
              <a:t>https://stark-plateau-41427.herokuapp.com/</a:t>
            </a:r>
          </a:p>
          <a:p>
            <a:r>
              <a:rPr lang="en-US" sz="2200" dirty="0"/>
              <a:t>Must have User Input </a:t>
            </a:r>
            <a:r>
              <a:rPr lang="en-US" sz="2200"/>
              <a:t>Validation  </a:t>
            </a:r>
            <a:r>
              <a:rPr lang="en-US" sz="2200">
                <a:sym typeface="Wingdings" panose="05000000000000000000" pitchFamily="2" charset="2"/>
              </a:rPr>
              <a:t></a:t>
            </a:r>
            <a:endParaRPr lang="en-US" sz="2200" dirty="0">
              <a:solidFill>
                <a:srgbClr val="FF0000"/>
              </a:solidFill>
            </a:endParaRPr>
          </a:p>
          <a:p>
            <a:endParaRPr lang="en-US" sz="1400" dirty="0"/>
          </a:p>
        </p:txBody>
      </p:sp>
      <p:sp>
        <p:nvSpPr>
          <p:cNvPr id="10" name="TextBox 9"/>
          <p:cNvSpPr txBox="1"/>
          <p:nvPr/>
        </p:nvSpPr>
        <p:spPr>
          <a:xfrm>
            <a:off x="8634046" y="2971800"/>
            <a:ext cx="208903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Do we want to add</a:t>
            </a:r>
          </a:p>
          <a:p>
            <a:r>
              <a:rPr lang="en-US" dirty="0">
                <a:solidFill>
                  <a:srgbClr val="FF0000"/>
                </a:solidFill>
              </a:rPr>
              <a:t>a slide about this or </a:t>
            </a:r>
          </a:p>
          <a:p>
            <a:r>
              <a:rPr lang="en-US" dirty="0">
                <a:solidFill>
                  <a:srgbClr val="FF0000"/>
                </a:solidFill>
              </a:rPr>
              <a:t>about workflow?</a:t>
            </a:r>
          </a:p>
        </p:txBody>
      </p:sp>
    </p:spTree>
    <p:extLst>
      <p:ext uri="{BB962C8B-B14F-4D97-AF65-F5344CB8AC3E}">
        <p14:creationId xmlns:p14="http://schemas.microsoft.com/office/powerpoint/2010/main" val="23092852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303</TotalTime>
  <Words>258</Words>
  <Application>Microsoft Office PowerPoint</Application>
  <PresentationFormat>Widescreen</PresentationFormat>
  <Paragraphs>32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1" baseType="lpstr">
      <vt:lpstr>Arial</vt:lpstr>
      <vt:lpstr>Calibri</vt:lpstr>
      <vt:lpstr>Calibri Light</vt:lpstr>
      <vt:lpstr>Edwardian Script ITC</vt:lpstr>
      <vt:lpstr>Wingdings</vt:lpstr>
      <vt:lpstr>Office Theme</vt:lpstr>
      <vt:lpstr>PowerPoint Presentation</vt:lpstr>
      <vt:lpstr>Project Prometheus</vt:lpstr>
      <vt:lpstr>Project Prometheus</vt:lpstr>
      <vt:lpstr>Project Prometheus</vt:lpstr>
      <vt:lpstr>Project Prometheus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Laura Fiig</dc:creator>
  <cp:lastModifiedBy>Laura Fiig</cp:lastModifiedBy>
  <cp:revision>17</cp:revision>
  <dcterms:created xsi:type="dcterms:W3CDTF">2016-11-25T21:54:19Z</dcterms:created>
  <dcterms:modified xsi:type="dcterms:W3CDTF">2016-11-26T21:30:30Z</dcterms:modified>
</cp:coreProperties>
</file>